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57" r:id="rId2"/>
    <p:sldId id="259" r:id="rId3"/>
    <p:sldId id="266" r:id="rId4"/>
    <p:sldId id="276" r:id="rId5"/>
    <p:sldId id="260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7" r:id="rId16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1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734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663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7812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868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1368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919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576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388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495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850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53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620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881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107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72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769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2024/7/5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62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B4C18-C463-25F1-9368-5A913D8CD8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7200" b="1">
                <a:solidFill>
                  <a:schemeClr val="accent2"/>
                </a:solidFill>
                <a:latin typeface="Oswald Regular" panose="02000503000000000000" pitchFamily="2" charset="0"/>
              </a:rPr>
              <a:t>H</a:t>
            </a:r>
            <a:r>
              <a:rPr lang="en-US" altLang="zh-CN" sz="7200" b="1">
                <a:solidFill>
                  <a:schemeClr val="accent2">
                    <a:lumMod val="50000"/>
                  </a:schemeClr>
                </a:solidFill>
                <a:latin typeface="Oswald Regular" panose="02000503000000000000" pitchFamily="2" charset="0"/>
              </a:rPr>
              <a:t>ungry?</a:t>
            </a:r>
            <a:endParaRPr lang="zh-CN" altLang="en-US" sz="7200" b="1">
              <a:solidFill>
                <a:schemeClr val="accent2">
                  <a:lumMod val="50000"/>
                </a:schemeClr>
              </a:solidFill>
              <a:latin typeface="Oswald Regular" panose="02000503000000000000" pitchFamily="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F8022D-752C-D858-05CB-10A6537AAD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4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肖逍  饶欣哲  吴旭达  王临远  鲁帅雄</a:t>
            </a:r>
          </a:p>
        </p:txBody>
      </p:sp>
    </p:spTree>
    <p:extLst>
      <p:ext uri="{BB962C8B-B14F-4D97-AF65-F5344CB8AC3E}">
        <p14:creationId xmlns:p14="http://schemas.microsoft.com/office/powerpoint/2010/main" val="3665073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FC565-1E62-9F97-C1D3-C47B3A459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0000"/>
          </a:xfrm>
        </p:spPr>
        <p:txBody>
          <a:bodyPr/>
          <a:lstStyle/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865914-B4F6-0D2C-6515-B5FEFD58F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9600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六、收货地址管理</a:t>
            </a:r>
            <a:endParaRPr lang="en-US" altLang="zh-CN" sz="2400" b="1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9CD8EA-E4F9-5D95-B537-8E294E9119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" r="2228" b="4270"/>
          <a:stretch/>
        </p:blipFill>
        <p:spPr>
          <a:xfrm>
            <a:off x="5436021" y="1387928"/>
            <a:ext cx="5657422" cy="3240000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81A5C9-D097-CE43-8A94-8D171E59E9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5" r="2325" b="4627"/>
          <a:stretch/>
        </p:blipFill>
        <p:spPr>
          <a:xfrm>
            <a:off x="5436021" y="1338944"/>
            <a:ext cx="5642245" cy="3240000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5598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FC565-1E62-9F97-C1D3-C47B3A459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0000"/>
          </a:xfrm>
        </p:spPr>
        <p:txBody>
          <a:bodyPr/>
          <a:lstStyle/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865914-B4F6-0D2C-6515-B5FEFD58F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9600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七、商家信息管理</a:t>
            </a:r>
            <a:endParaRPr lang="en-US" altLang="zh-CN" sz="2400" b="1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管理店铺信息和食品信息</a:t>
            </a:r>
            <a:endParaRPr lang="en-US" altLang="zh-CN" sz="20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地图选点确定店铺位置</a:t>
            </a:r>
            <a:endParaRPr lang="en-US" altLang="zh-CN" sz="20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b="1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83FD85-F786-726B-36EA-696BCA3E96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" r="2422" b="5145"/>
          <a:stretch/>
        </p:blipFill>
        <p:spPr>
          <a:xfrm>
            <a:off x="5436021" y="1387928"/>
            <a:ext cx="5715428" cy="3240000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ECC3B4-9FDD-8511-AD81-7E573BCFC4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" r="2342" b="5926"/>
          <a:stretch/>
        </p:blipFill>
        <p:spPr>
          <a:xfrm>
            <a:off x="5436021" y="1387927"/>
            <a:ext cx="5989693" cy="3240000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D32772-B273-1E55-78FA-013D7AF4D9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" r="2255" b="4407"/>
          <a:stretch/>
        </p:blipFill>
        <p:spPr>
          <a:xfrm>
            <a:off x="5436022" y="1387926"/>
            <a:ext cx="5729403" cy="3240000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7171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FC565-1E62-9F97-C1D3-C47B3A459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0000"/>
          </a:xfrm>
        </p:spPr>
        <p:txBody>
          <a:bodyPr/>
          <a:lstStyle/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技术亮点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865914-B4F6-0D2C-6515-B5FEFD58F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9600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  <a:endParaRPr lang="en-US" altLang="zh-CN" sz="2400" b="1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分页功能，</a:t>
            </a:r>
            <a:r>
              <a:rPr lang="en-US" altLang="zh-CN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拦截器</a:t>
            </a:r>
            <a:endParaRPr lang="en-US" altLang="zh-CN" sz="20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en-US" altLang="zh-CN" sz="2400" b="1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Pinia</a:t>
            </a: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状态管理，百度地图接口</a:t>
            </a:r>
            <a:endParaRPr lang="en-US" altLang="zh-CN" sz="20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2927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FC565-1E62-9F97-C1D3-C47B3A459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0000"/>
          </a:xfrm>
        </p:spPr>
        <p:txBody>
          <a:bodyPr/>
          <a:lstStyle/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865914-B4F6-0D2C-6515-B5FEFD58F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9600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难点一：</a:t>
            </a: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设计点餐界面时，使用了三层组件，导致组件之间的消息传递逻辑复杂，不易维护</a:t>
            </a:r>
            <a:endParaRPr lang="en-US" altLang="zh-CN" sz="20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解决：利用</a:t>
            </a:r>
            <a:r>
              <a:rPr lang="en-US" altLang="zh-CN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Pinia</a:t>
            </a: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统一维护点餐界面状态</a:t>
            </a:r>
            <a:endParaRPr lang="en-US" altLang="zh-CN" sz="20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难点二：</a:t>
            </a: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生成订单时，为了将用户信息与商家信息对应，频繁向后端发送请求</a:t>
            </a:r>
            <a:endParaRPr lang="en-US" altLang="zh-CN" sz="20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解决：利用</a:t>
            </a:r>
            <a:r>
              <a:rPr lang="en-US" altLang="zh-CN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LocalStorage</a:t>
            </a: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SessionStorage</a:t>
            </a: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存储上一页面的信息</a:t>
            </a:r>
            <a:endParaRPr lang="en-US" altLang="zh-CN" sz="20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7660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FC565-1E62-9F97-C1D3-C47B3A459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0000"/>
          </a:xfrm>
        </p:spPr>
        <p:txBody>
          <a:bodyPr/>
          <a:lstStyle/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865914-B4F6-0D2C-6515-B5FEFD58F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9600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后端：初步掌握</a:t>
            </a:r>
            <a:r>
              <a:rPr lang="en-US" altLang="zh-CN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SpringBoot</a:t>
            </a: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等框架的原理和实现，对数据库的使用、</a:t>
            </a:r>
            <a:r>
              <a:rPr lang="en-US" altLang="zh-CN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语言更加熟悉，利用</a:t>
            </a:r>
            <a:r>
              <a:rPr lang="en-US" altLang="zh-CN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Postman</a:t>
            </a: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完成单元测试</a:t>
            </a:r>
            <a:endParaRPr lang="en-US" altLang="zh-CN" sz="20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前端：了解使用</a:t>
            </a:r>
            <a:r>
              <a:rPr lang="en-US" altLang="zh-CN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Vue3</a:t>
            </a: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开发网页的基本方法，掌握更多的</a:t>
            </a:r>
            <a:r>
              <a:rPr lang="en-US" altLang="zh-CN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设计技巧</a:t>
            </a:r>
            <a:endParaRPr lang="en-US" altLang="zh-CN" sz="20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前后端对接时提高了协作编码能力和调试能力</a:t>
            </a:r>
            <a:endParaRPr lang="en-US" altLang="zh-CN" sz="20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进行项目管理</a:t>
            </a:r>
            <a:endParaRPr lang="en-US" altLang="zh-CN" sz="20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2731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14B90060-99AA-8067-BB55-8862284A26C4}"/>
              </a:ext>
            </a:extLst>
          </p:cNvPr>
          <p:cNvSpPr txBox="1">
            <a:spLocks/>
          </p:cNvSpPr>
          <p:nvPr/>
        </p:nvSpPr>
        <p:spPr>
          <a:xfrm>
            <a:off x="677334" y="2768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72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671759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FC565-1E62-9F97-C1D3-C47B3A459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0000"/>
          </a:xfrm>
        </p:spPr>
        <p:txBody>
          <a:bodyPr/>
          <a:lstStyle/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865914-B4F6-0D2C-6515-B5FEFD58F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9600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希望通过开发项目，熟悉</a:t>
            </a:r>
            <a:r>
              <a:rPr lang="en-US" altLang="zh-CN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开发的基本流程和方法</a:t>
            </a:r>
            <a:endParaRPr lang="en-US" altLang="zh-CN" sz="20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希望充分利用老师提供的教学资源，提高学习效果</a:t>
            </a:r>
            <a:endParaRPr lang="en-US" altLang="zh-CN" sz="20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对外卖</a:t>
            </a:r>
            <a:r>
              <a:rPr lang="en-US" altLang="zh-CN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比较熟悉，便于分析需求</a:t>
            </a:r>
            <a:endParaRPr lang="en-US" altLang="zh-CN" sz="20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2072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FC565-1E62-9F97-C1D3-C47B3A459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0000"/>
          </a:xfrm>
        </p:spPr>
        <p:txBody>
          <a:bodyPr/>
          <a:lstStyle/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865914-B4F6-0D2C-6515-B5FEFD58F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9600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肖逍：文档编写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功能测试</a:t>
            </a:r>
            <a:endParaRPr lang="en-US" altLang="zh-CN" sz="20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吴旭达：后端开发，百度地图接口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饶欣哲：后端开发，前后端对接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王临远：原型设计，前端界面设计，前后端对接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鲁帅雄</a:t>
            </a: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前端界面设计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965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FC565-1E62-9F97-C1D3-C47B3A459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0000"/>
          </a:xfrm>
        </p:spPr>
        <p:txBody>
          <a:bodyPr/>
          <a:lstStyle/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整体功能与技术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865914-B4F6-0D2C-6515-B5FEFD58F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9600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整体功能：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实现了一个外卖网站，用户可以点餐，商家可以管理店铺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技术：后端 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SpringBoot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-Plus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  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 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JUnit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Postman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 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Vue3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axios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Pinia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3442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FC565-1E62-9F97-C1D3-C47B3A459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0000"/>
          </a:xfrm>
        </p:spPr>
        <p:txBody>
          <a:bodyPr/>
          <a:lstStyle/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865914-B4F6-0D2C-6515-B5FEFD58F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9600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一、登录和注册</a:t>
            </a:r>
            <a:endParaRPr lang="en-US" altLang="zh-CN" sz="2400" b="1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用户和商家的登录和注册</a:t>
            </a:r>
            <a:endParaRPr lang="en-US" altLang="zh-CN" sz="20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令牌生成和获取</a:t>
            </a:r>
            <a:endParaRPr lang="zh-CN" altLang="en-US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4EB32F-3A1F-2DDD-6C7E-9B43133FCB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" r="2461" b="4762"/>
          <a:stretch/>
        </p:blipFill>
        <p:spPr>
          <a:xfrm>
            <a:off x="5436020" y="1509600"/>
            <a:ext cx="5693271" cy="3240000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636136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FC565-1E62-9F97-C1D3-C47B3A459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0000"/>
          </a:xfrm>
        </p:spPr>
        <p:txBody>
          <a:bodyPr/>
          <a:lstStyle/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865914-B4F6-0D2C-6515-B5FEFD58F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9600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二、商家分类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为商家分配</a:t>
            </a:r>
            <a:r>
              <a:rPr lang="en-US" altLang="zh-CN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BusinessTypeId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用户根据</a:t>
            </a:r>
            <a:r>
              <a:rPr lang="en-US" altLang="zh-CN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BusinessTypeId</a:t>
            </a: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筛选商家</a:t>
            </a:r>
            <a:endParaRPr lang="zh-CN" altLang="en-US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08F79E-0ABE-EB80-67B8-808244203C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" r="2271" b="4230"/>
          <a:stretch/>
        </p:blipFill>
        <p:spPr>
          <a:xfrm>
            <a:off x="5436021" y="1467626"/>
            <a:ext cx="5648620" cy="3240000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F7B822-38A9-5E78-1097-C1B175427D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" r="2558" b="5041"/>
          <a:stretch/>
        </p:blipFill>
        <p:spPr>
          <a:xfrm>
            <a:off x="5436021" y="1467626"/>
            <a:ext cx="5655350" cy="3240000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01661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FC565-1E62-9F97-C1D3-C47B3A459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0000"/>
          </a:xfrm>
        </p:spPr>
        <p:txBody>
          <a:bodyPr/>
          <a:lstStyle/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865914-B4F6-0D2C-6515-B5FEFD58F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9600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三、商家搜索</a:t>
            </a: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同时根据食物名称和商家名称搜索</a:t>
            </a:r>
            <a:endParaRPr lang="zh-CN" altLang="en-US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FD6825-4AEE-E88B-4590-94641590F4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" r="2386" b="4748"/>
          <a:stretch/>
        </p:blipFill>
        <p:spPr>
          <a:xfrm>
            <a:off x="5436021" y="1467626"/>
            <a:ext cx="5741498" cy="3240000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25188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FC565-1E62-9F97-C1D3-C47B3A459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0000"/>
          </a:xfrm>
        </p:spPr>
        <p:txBody>
          <a:bodyPr/>
          <a:lstStyle/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865914-B4F6-0D2C-6515-B5FEFD58F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9600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四、点餐界面</a:t>
            </a:r>
            <a:endParaRPr lang="en-US" altLang="zh-CN" sz="2400" b="1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利用百度地图接口，查看商家位置</a:t>
            </a:r>
            <a:endParaRPr lang="en-US" altLang="zh-CN" sz="20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利用父子组件传值</a:t>
            </a:r>
            <a:endParaRPr lang="en-US" altLang="zh-CN" sz="20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商家食品信息和购物车内容同步</a:t>
            </a:r>
            <a:endParaRPr lang="en-US" altLang="zh-CN" sz="200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保存和清空购物车内容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DFD790-A06A-391D-12C9-AA8C4D4BDE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" r="2523" b="4392"/>
          <a:stretch/>
        </p:blipFill>
        <p:spPr>
          <a:xfrm>
            <a:off x="5436021" y="1398813"/>
            <a:ext cx="5618125" cy="3240000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40BE0D-3819-7665-19B4-F5665A982B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" r="2319" b="4044"/>
          <a:stretch/>
        </p:blipFill>
        <p:spPr>
          <a:xfrm>
            <a:off x="5436021" y="1398812"/>
            <a:ext cx="5691199" cy="3240000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6121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5FC565-1E62-9F97-C1D3-C47B3A459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0000"/>
          </a:xfrm>
        </p:spPr>
        <p:txBody>
          <a:bodyPr/>
          <a:lstStyle/>
          <a:p>
            <a:r>
              <a:rPr lang="zh-CN" altLang="en-US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865914-B4F6-0D2C-6515-B5FEFD58F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9600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五、订单生成</a:t>
            </a:r>
            <a:endParaRPr lang="en-US" altLang="zh-CN" sz="2400" b="1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3A66DD-7D10-DACD-5B58-73D05FF344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0" r="2144" b="3730"/>
          <a:stretch/>
        </p:blipFill>
        <p:spPr>
          <a:xfrm>
            <a:off x="5436021" y="1426029"/>
            <a:ext cx="5618422" cy="3194957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128826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WUxMTZkNTA3MmY0NmU0MGQ1Y2ZhMjAyNGUyZDU4OTMifQ=="/>
</p:tagLst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平面</Template>
  <TotalTime>171</TotalTime>
  <Words>413</Words>
  <Application>Microsoft Office PowerPoint</Application>
  <PresentationFormat>宽屏</PresentationFormat>
  <Paragraphs>58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Oswald Regular</vt:lpstr>
      <vt:lpstr>华文中宋</vt:lpstr>
      <vt:lpstr>微软雅黑</vt:lpstr>
      <vt:lpstr>Arial</vt:lpstr>
      <vt:lpstr>Trebuchet MS</vt:lpstr>
      <vt:lpstr>Wingdings 3</vt:lpstr>
      <vt:lpstr>平面</vt:lpstr>
      <vt:lpstr>Hungry?</vt:lpstr>
      <vt:lpstr>项目背景</vt:lpstr>
      <vt:lpstr>人员分工</vt:lpstr>
      <vt:lpstr>整体功能与技术</vt:lpstr>
      <vt:lpstr>功能介绍</vt:lpstr>
      <vt:lpstr>功能介绍</vt:lpstr>
      <vt:lpstr>功能介绍</vt:lpstr>
      <vt:lpstr>功能介绍</vt:lpstr>
      <vt:lpstr>功能介绍</vt:lpstr>
      <vt:lpstr>功能介绍</vt:lpstr>
      <vt:lpstr>功能介绍</vt:lpstr>
      <vt:lpstr>技术亮点</vt:lpstr>
      <vt:lpstr>项目心得</vt:lpstr>
      <vt:lpstr>项目心得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Hungry?</dc:title>
  <dc:creator>Sale1112</dc:creator>
  <cp:lastModifiedBy>xx1912652748@outlook.com</cp:lastModifiedBy>
  <cp:revision>11</cp:revision>
  <dcterms:created xsi:type="dcterms:W3CDTF">2023-08-20T11:56:00Z</dcterms:created>
  <dcterms:modified xsi:type="dcterms:W3CDTF">2024-07-05T00:49:46Z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4B537C1A35934C05B6235AF16BF54E6F_12</vt:lpwstr>
  </property>
  <property fmtid="{D5CDD505-2E9C-101B-9397-08002B2CF9AE}" pid="3" name="KSOProductBuildVer">
    <vt:lpwstr>2052-12.1.0.15120</vt:lpwstr>
  </property>
</Properties>
</file>